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13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88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0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0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42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2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6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6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8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39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0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3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80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0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F48BC4-6CB9-4139-8598-9C63F4DF2D94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01ACA5-59B1-4938-BB56-D00094BDE3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1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607F1-D7F1-4CCD-B574-4319D39FC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Organismen ordenen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277D28-0352-4315-8D16-01F88E8D4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Docenten PowerPoint</a:t>
            </a:r>
          </a:p>
          <a:p>
            <a:r>
              <a:rPr lang="nl-NL" dirty="0"/>
              <a:t>Flipping-</a:t>
            </a:r>
            <a:r>
              <a:rPr lang="nl-NL" dirty="0" err="1"/>
              <a:t>the</a:t>
            </a:r>
            <a:r>
              <a:rPr lang="nl-NL" dirty="0"/>
              <a:t>-classroom les</a:t>
            </a:r>
          </a:p>
          <a:p>
            <a:r>
              <a:rPr lang="nl-NL" dirty="0"/>
              <a:t>Fons van de Loo</a:t>
            </a:r>
          </a:p>
        </p:txBody>
      </p:sp>
    </p:spTree>
    <p:extLst>
      <p:ext uri="{BB962C8B-B14F-4D97-AF65-F5344CB8AC3E}">
        <p14:creationId xmlns:p14="http://schemas.microsoft.com/office/powerpoint/2010/main" val="90875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Afbeeldingsresultaat voor etui leerlingen">
            <a:extLst>
              <a:ext uri="{FF2B5EF4-FFF2-40B4-BE49-F238E27FC236}">
                <a16:creationId xmlns:a16="http://schemas.microsoft.com/office/drawing/2014/main" id="{10A08CAC-CB24-4182-8F49-228268B5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94" y="1410208"/>
            <a:ext cx="437255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F65ED12-D700-469A-8A14-4D238FF6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Ordenen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F30BC35E-815B-41E5-B13D-D8F10C94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Etui</a:t>
            </a:r>
          </a:p>
          <a:p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420119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D009A-171B-4406-B211-5A46E224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56165E-BFA6-42AC-A996-6756EFECC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  <a:p>
            <a:endParaRPr lang="nl-NL" dirty="0"/>
          </a:p>
          <a:p>
            <a:r>
              <a:rPr lang="nl-NL" dirty="0"/>
              <a:t>Zelfwerkzaamheid/Extra uitleg</a:t>
            </a:r>
          </a:p>
          <a:p>
            <a:endParaRPr lang="nl-NL" dirty="0"/>
          </a:p>
          <a:p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219754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B3B39-9673-4506-957B-5F88FFA6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12864-5A77-4C83-9B55-2DCDEA2B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 van de les:</a:t>
            </a:r>
          </a:p>
          <a:p>
            <a:endParaRPr lang="nl-NL" dirty="0"/>
          </a:p>
          <a:p>
            <a:r>
              <a:rPr lang="nl-NL" dirty="0"/>
              <a:t>Kun je vertellen wat ordenen betekend.</a:t>
            </a:r>
          </a:p>
          <a:p>
            <a:r>
              <a:rPr lang="nl-NL" dirty="0"/>
              <a:t>Kun je uitleggen wat de vier rijken zijn en waaruit hun cellen bestaan.</a:t>
            </a:r>
          </a:p>
          <a:p>
            <a:r>
              <a:rPr lang="nl-NL" dirty="0"/>
              <a:t>Kun je in een vertakkingsschema zaad- en sporenplanten en gewervelde en ongewervelde dieren plaatsen.</a:t>
            </a:r>
          </a:p>
        </p:txBody>
      </p:sp>
    </p:spTree>
    <p:extLst>
      <p:ext uri="{BB962C8B-B14F-4D97-AF65-F5344CB8AC3E}">
        <p14:creationId xmlns:p14="http://schemas.microsoft.com/office/powerpoint/2010/main" val="68530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77D30-50FA-4F63-8EAD-908D45F5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3400" dirty="0">
                <a:solidFill>
                  <a:schemeClr val="tx2"/>
                </a:solidFill>
              </a:rPr>
              <a:t>Zelfwerkzaamheid </a:t>
            </a:r>
            <a:br>
              <a:rPr lang="nl-NL" sz="3400" dirty="0">
                <a:solidFill>
                  <a:schemeClr val="tx2"/>
                </a:solidFill>
              </a:rPr>
            </a:br>
            <a:br>
              <a:rPr lang="nl-NL" sz="3400" dirty="0">
                <a:solidFill>
                  <a:schemeClr val="tx2"/>
                </a:solidFill>
              </a:rPr>
            </a:br>
            <a:r>
              <a:rPr lang="nl-NL" sz="3400" dirty="0">
                <a:solidFill>
                  <a:schemeClr val="tx2"/>
                </a:solidFill>
              </a:rPr>
              <a:t>Extra uitleg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45ED7-6D33-4AAC-AC0C-78B6BB21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nl-NL" sz="2200" dirty="0">
                <a:solidFill>
                  <a:schemeClr val="bg1"/>
                </a:solidFill>
              </a:rPr>
              <a:t>Tijdens de zelfwerkzaamheid: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- Werken we individueel of anders in tweetallen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- Blijven we rustig en stil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- Stellen we vragen eerst aan elkaar en pas NA 	de extra uitleg aan de docent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- Werken we aan de werkbladen</a:t>
            </a:r>
          </a:p>
        </p:txBody>
      </p:sp>
    </p:spTree>
    <p:extLst>
      <p:ext uri="{BB962C8B-B14F-4D97-AF65-F5344CB8AC3E}">
        <p14:creationId xmlns:p14="http://schemas.microsoft.com/office/powerpoint/2010/main" val="220714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428C1455-18F2-4B6A-B07E-2B31728BC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4C7D59C-11EB-4B8B-B5DD-A73CB695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246E6BC9-FAE3-4F4B-B4B0-78753079B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969418E-DB10-4886-85CE-BB603C895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9B775CB6-A84D-4EFF-AA4B-123FD2944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0297512A-9FDF-4EA1-8247-FA7BE647B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29FB2B0-46A7-41CD-996A-B837EB0B4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976495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2" descr="Afbeeldingsresultaat voor ezel">
            <a:extLst>
              <a:ext uri="{FF2B5EF4-FFF2-40B4-BE49-F238E27FC236}">
                <a16:creationId xmlns:a16="http://schemas.microsoft.com/office/drawing/2014/main" id="{EE4AD5A4-BB6A-4D3F-8359-7EB2EC748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r="3" b="29871"/>
          <a:stretch/>
        </p:blipFill>
        <p:spPr bwMode="auto">
          <a:xfrm>
            <a:off x="1247209" y="1254050"/>
            <a:ext cx="2508652" cy="25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5593735B-142F-4703-AF97-9E4693978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D0B581B-6F81-44B8-8D75-3D6C1505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877318F-7135-4A7B-9C3B-68736EED2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6"/>
            <a:ext cx="2494212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erelateerde afbeelding">
            <a:extLst>
              <a:ext uri="{FF2B5EF4-FFF2-40B4-BE49-F238E27FC236}">
                <a16:creationId xmlns:a16="http://schemas.microsoft.com/office/drawing/2014/main" id="{91CA64D2-0124-42D2-BEC5-90C4C3B74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 r="1" b="1"/>
          <a:stretch/>
        </p:blipFill>
        <p:spPr bwMode="auto">
          <a:xfrm>
            <a:off x="3910152" y="2919155"/>
            <a:ext cx="1996622" cy="26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E85C78-CA46-438E-BD73-7CDBDAAF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nl-NL" dirty="0"/>
              <a:t>Afsluiting</a:t>
            </a:r>
          </a:p>
        </p:txBody>
      </p:sp>
      <p:sp>
        <p:nvSpPr>
          <p:cNvPr id="2057" name="Content Placeholder 2056">
            <a:extLst>
              <a:ext uri="{FF2B5EF4-FFF2-40B4-BE49-F238E27FC236}">
                <a16:creationId xmlns:a16="http://schemas.microsoft.com/office/drawing/2014/main" id="{3F195ECE-DA27-49CD-8E3F-0C879B6A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98" y="2556932"/>
            <a:ext cx="4752626" cy="33189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Ezel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Paardenbloem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50D4F-0527-45A0-B0F8-73CB3040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18B43-6A76-4C39-9A2B-6B6C456A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er geleerd?</a:t>
            </a:r>
          </a:p>
        </p:txBody>
      </p:sp>
    </p:spTree>
    <p:extLst>
      <p:ext uri="{BB962C8B-B14F-4D97-AF65-F5344CB8AC3E}">
        <p14:creationId xmlns:p14="http://schemas.microsoft.com/office/powerpoint/2010/main" val="95585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50D4F-0527-45A0-B0F8-73CB3040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18B43-6A76-4C39-9A2B-6B6C456A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er geleerd?</a:t>
            </a:r>
          </a:p>
          <a:p>
            <a:endParaRPr lang="nl-NL" dirty="0"/>
          </a:p>
          <a:p>
            <a:r>
              <a:rPr lang="nl-NL" dirty="0"/>
              <a:t>Kun je vertellen wat ordenen betekend?</a:t>
            </a:r>
          </a:p>
          <a:p>
            <a:r>
              <a:rPr lang="nl-NL" dirty="0"/>
              <a:t>Kun je uitleggen wat de vier rijken zijn en waaruit hun cellen bestaan?</a:t>
            </a:r>
          </a:p>
          <a:p>
            <a:r>
              <a:rPr lang="nl-NL" dirty="0"/>
              <a:t>Kun je in een vertakkingsschema zaad- en sporenplanten en gewervelde en ongewervelde </a:t>
            </a:r>
            <a:r>
              <a:rPr lang="nl-NL"/>
              <a:t>dieren plaatsen?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1613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120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Organisch</vt:lpstr>
      <vt:lpstr>Organismen ordenen</vt:lpstr>
      <vt:lpstr>Ordenen</vt:lpstr>
      <vt:lpstr>Planning</vt:lpstr>
      <vt:lpstr>Lesdoelen</vt:lpstr>
      <vt:lpstr>Zelfwerkzaamheid   Extra uitleg</vt:lpstr>
      <vt:lpstr>Afsluiting</vt:lpstr>
      <vt:lpstr>Afsluiting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Organismen ordenen</dc:title>
  <dc:creator>Eigenaar</dc:creator>
  <cp:lastModifiedBy>Eigenaar</cp:lastModifiedBy>
  <cp:revision>3</cp:revision>
  <dcterms:created xsi:type="dcterms:W3CDTF">2018-06-22T15:11:05Z</dcterms:created>
  <dcterms:modified xsi:type="dcterms:W3CDTF">2018-06-22T15:35:52Z</dcterms:modified>
</cp:coreProperties>
</file>